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Lato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16fc99483_0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16fc99483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16b694284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16b69428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16b694284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16b694284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16fc99483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16fc99483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816fc99483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816fc99483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281012b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281012b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281012bf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281012bf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28e4085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28e4085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240c12b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240c12b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240c12b8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240c12b8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28e40858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28e40858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28e40858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828e40858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27db0da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27db0da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60" name="Google Shape;60;p14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" name="Google Shape;63;p14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64" name="Google Shape;64;p14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" name="Google Shape;67;p14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68" name="Google Shape;68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14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72" name="Google Shape;72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14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76" name="Google Shape;76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80" name="Google Shape;80;p14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5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85" name="Google Shape;85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" name="Google Shape;88;p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89" name="Google Shape;89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5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2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126" name="Google Shape;126;p20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2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20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131" name="Google Shape;131;p2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20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135" name="Google Shape;135;p2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" name="Google Shape;138;p20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39" name="Google Shape;139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1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5" name="Google Shape;145;p21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1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53" name="Google Shape;153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23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57" name="Google Shape;157;p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2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61" name="Google Shape;161;p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23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5" name="Google Shape;165;p23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6" name="Google Shape;166;p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olf-player-time-management.firebaseapp.com/login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EXknrEmNLQbgaMyzn5Gp_BUt9X9DMu0m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pqjb7krfBSs" TargetMode="External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ctrTitle"/>
          </p:nvPr>
        </p:nvSpPr>
        <p:spPr>
          <a:xfrm>
            <a:off x="911275" y="1822825"/>
            <a:ext cx="73557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6 Presentation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Golf Player Time Management </a:t>
            </a:r>
            <a:endParaRPr/>
          </a:p>
        </p:txBody>
      </p:sp>
      <p:sp>
        <p:nvSpPr>
          <p:cNvPr id="174" name="Google Shape;174;p25"/>
          <p:cNvSpPr txBox="1"/>
          <p:nvPr>
            <p:ph idx="1" type="subTitle"/>
          </p:nvPr>
        </p:nvSpPr>
        <p:spPr>
          <a:xfrm>
            <a:off x="1486225" y="3480625"/>
            <a:ext cx="62058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Adam Horle, Alyssa Beeker, Bailey Carlin, Daniel Teel, Elijah Hunt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AF7B5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4961" y="360950"/>
            <a:ext cx="1554076" cy="155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Encountered</a:t>
            </a:r>
            <a:endParaRPr/>
          </a:p>
        </p:txBody>
      </p:sp>
      <p:sp>
        <p:nvSpPr>
          <p:cNvPr id="235" name="Google Shape;235;p34"/>
          <p:cNvSpPr txBox="1"/>
          <p:nvPr>
            <p:ph idx="1" type="body"/>
          </p:nvPr>
        </p:nvSpPr>
        <p:spPr>
          <a:xfrm>
            <a:off x="819150" y="1990725"/>
            <a:ext cx="7505700" cy="14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Remote collaboration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CSS annoyances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Xml and fragment annoyances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Google Map API not working on emulator</a:t>
            </a:r>
            <a:endParaRPr sz="1400"/>
          </a:p>
        </p:txBody>
      </p:sp>
      <p:pic>
        <p:nvPicPr>
          <p:cNvPr id="236" name="Google Shape;23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3870" y="521350"/>
            <a:ext cx="2184150" cy="168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Preparation for the Final</a:t>
            </a:r>
            <a:endParaRPr/>
          </a:p>
        </p:txBody>
      </p:sp>
      <p:pic>
        <p:nvPicPr>
          <p:cNvPr id="242" name="Google Shape;24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7550" y="327538"/>
            <a:ext cx="1990724" cy="199072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5"/>
          <p:cNvSpPr txBox="1"/>
          <p:nvPr>
            <p:ph idx="1" type="body"/>
          </p:nvPr>
        </p:nvSpPr>
        <p:spPr>
          <a:xfrm>
            <a:off x="819150" y="1990725"/>
            <a:ext cx="7505700" cy="28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Finish up all</a:t>
            </a:r>
            <a:r>
              <a:rPr lang="en" sz="1400"/>
              <a:t> documentation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Project poster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Squash any remaining bugs if they’re discovered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Fix up mobile apps remaining front end issues.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Prepare and rehearse final presentation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Link</a:t>
            </a:r>
            <a:endParaRPr/>
          </a:p>
        </p:txBody>
      </p:sp>
      <p:sp>
        <p:nvSpPr>
          <p:cNvPr id="249" name="Google Shape;249;p3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https://golf-player-time-management.firebaseapp.com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7"/>
          <p:cNvSpPr txBox="1"/>
          <p:nvPr>
            <p:ph type="title"/>
          </p:nvPr>
        </p:nvSpPr>
        <p:spPr>
          <a:xfrm>
            <a:off x="1385850" y="1881900"/>
            <a:ext cx="6372300" cy="248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App Finishing Touches</a:t>
            </a:r>
            <a:endParaRPr/>
          </a:p>
        </p:txBody>
      </p:sp>
      <p:sp>
        <p:nvSpPr>
          <p:cNvPr id="181" name="Google Shape;181;p2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Loading bars and spinners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Gives users feedback and removes the question of “is it working?”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Performance improvements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Reworked some functions that significantly increased speed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Calculated wait times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Worked out from reading studies (there’s a surprising amount of them) that for every par stroke the average is 3.2 minutes of play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Line graph that shows this to the user with a table to show the number of current games per hole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Added in password reset functionality via email - forgot about this key feature but it was simple to add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Field that tells the user if the geofence is complete or not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Finished support page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Walkthroughs and developer contact email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7"/>
          <p:cNvPicPr preferRelativeResize="0"/>
          <p:nvPr/>
        </p:nvPicPr>
        <p:blipFill rotWithShape="1">
          <a:blip r:embed="rId3">
            <a:alphaModFix/>
          </a:blip>
          <a:srcRect b="0" l="0" r="0" t="11699"/>
          <a:stretch/>
        </p:blipFill>
        <p:spPr>
          <a:xfrm>
            <a:off x="309113" y="213487"/>
            <a:ext cx="8536627" cy="471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 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Players can now join games they have been added to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Players location is being displayed on the map.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Players can </a:t>
            </a:r>
            <a:r>
              <a:rPr lang="en"/>
              <a:t>select</a:t>
            </a:r>
            <a:r>
              <a:rPr lang="en"/>
              <a:t> a target on the map and it will display the distance and what type of club to use. 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Players can view an overview of the current game.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Players can view next hole info. Includes number of games on the hole, number of players on the hole and wait time on the hole.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Players can request assistance from the admin.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lot</a:t>
            </a:r>
            <a:r>
              <a:rPr lang="en"/>
              <a:t> of front end work.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Revamped UI</a:t>
            </a:r>
            <a:endParaRPr/>
          </a:p>
        </p:txBody>
      </p:sp>
      <p:pic>
        <p:nvPicPr>
          <p:cNvPr id="199" name="Google Shape;19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98" y="1573800"/>
            <a:ext cx="1934565" cy="303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901" y="1573800"/>
            <a:ext cx="1916836" cy="303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7501" y="1573800"/>
            <a:ext cx="2020009" cy="30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80334" y="1573800"/>
            <a:ext cx="1858601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Revamped Timer</a:t>
            </a:r>
            <a:endParaRPr/>
          </a:p>
        </p:txBody>
      </p:sp>
      <p:pic>
        <p:nvPicPr>
          <p:cNvPr id="208" name="Google Shape;20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6975" y="1663525"/>
            <a:ext cx="3659556" cy="3038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0"/>
          <p:cNvSpPr txBox="1"/>
          <p:nvPr/>
        </p:nvSpPr>
        <p:spPr>
          <a:xfrm>
            <a:off x="707725" y="1744400"/>
            <a:ext cx="3987300" cy="26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Timer now implemented into fragment controller activity to run in the background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Sends request to firebase as assistance when time is up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Selecting Targets and Getting Tips</a:t>
            </a:r>
            <a:endParaRPr/>
          </a:p>
        </p:txBody>
      </p:sp>
      <p:pic>
        <p:nvPicPr>
          <p:cNvPr id="215" name="Google Shape;215;p31" title="2020_03_29_15_21_39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6175" y="1368125"/>
            <a:ext cx="650612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/>
          <p:nvPr>
            <p:ph type="title"/>
          </p:nvPr>
        </p:nvSpPr>
        <p:spPr>
          <a:xfrm>
            <a:off x="819150" y="845600"/>
            <a:ext cx="78561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Joining Current Game and </a:t>
            </a:r>
            <a:r>
              <a:rPr lang="en"/>
              <a:t>Game Activity</a:t>
            </a:r>
            <a:r>
              <a:rPr lang="en"/>
              <a:t> UI</a:t>
            </a:r>
            <a:endParaRPr/>
          </a:p>
        </p:txBody>
      </p:sp>
      <p:pic>
        <p:nvPicPr>
          <p:cNvPr id="221" name="Google Shape;221;p32" title="Eli sprint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586550"/>
            <a:ext cx="4572000" cy="302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type="title"/>
          </p:nvPr>
        </p:nvSpPr>
        <p:spPr>
          <a:xfrm>
            <a:off x="256675" y="954700"/>
            <a:ext cx="7505700" cy="11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Posters</a:t>
            </a:r>
            <a:endParaRPr/>
          </a:p>
        </p:txBody>
      </p:sp>
      <p:sp>
        <p:nvSpPr>
          <p:cNvPr id="227" name="Google Shape;227;p33"/>
          <p:cNvSpPr txBox="1"/>
          <p:nvPr>
            <p:ph idx="1" type="body"/>
          </p:nvPr>
        </p:nvSpPr>
        <p:spPr>
          <a:xfrm>
            <a:off x="382475" y="1613275"/>
            <a:ext cx="12975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One for website and one for mobile</a:t>
            </a:r>
            <a:endParaRPr/>
          </a:p>
        </p:txBody>
      </p:sp>
      <p:pic>
        <p:nvPicPr>
          <p:cNvPr id="228" name="Google Shape;22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375" y="421850"/>
            <a:ext cx="3411607" cy="410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2670" y="421850"/>
            <a:ext cx="3411607" cy="4102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